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89" r:id="rId7"/>
    <p:sldId id="286" r:id="rId8"/>
    <p:sldId id="288" r:id="rId9"/>
    <p:sldId id="262" r:id="rId10"/>
    <p:sldId id="263" r:id="rId11"/>
    <p:sldId id="279" r:id="rId12"/>
    <p:sldId id="271" r:id="rId13"/>
    <p:sldId id="258" r:id="rId14"/>
    <p:sldId id="278" r:id="rId15"/>
    <p:sldId id="287" r:id="rId16"/>
    <p:sldId id="268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215" autoAdjust="0"/>
  </p:normalViewPr>
  <p:slideViewPr>
    <p:cSldViewPr snapToGrid="0">
      <p:cViewPr varScale="1">
        <p:scale>
          <a:sx n="109" d="100"/>
          <a:sy n="109" d="100"/>
        </p:scale>
        <p:origin x="360" y="90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364505"/>
            <a:ext cx="5486400" cy="1781831"/>
          </a:xfrm>
        </p:spPr>
        <p:txBody>
          <a:bodyPr/>
          <a:lstStyle/>
          <a:p>
            <a:r>
              <a:rPr lang="en-US" dirty="0"/>
              <a:t>8-Bit Emporium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9483" y="2962295"/>
            <a:ext cx="5486400" cy="2387600"/>
          </a:xfrm>
        </p:spPr>
        <p:txBody>
          <a:bodyPr/>
          <a:lstStyle/>
          <a:p>
            <a:r>
              <a:rPr lang="en-US" dirty="0"/>
              <a:t>Project by Team A – Cohort 23052022</a:t>
            </a:r>
          </a:p>
          <a:p>
            <a:endParaRPr lang="en-US" b="1" dirty="0"/>
          </a:p>
          <a:p>
            <a:r>
              <a:rPr lang="en-US" sz="1400" dirty="0">
                <a:solidFill>
                  <a:schemeClr val="bg1"/>
                </a:solidFill>
              </a:rPr>
              <a:t>Diego Ortiz </a:t>
            </a:r>
          </a:p>
          <a:p>
            <a:r>
              <a:rPr lang="en-US" sz="1400" dirty="0">
                <a:solidFill>
                  <a:schemeClr val="bg1"/>
                </a:solidFill>
              </a:rPr>
              <a:t>Jacob T. Linao</a:t>
            </a:r>
          </a:p>
          <a:p>
            <a:r>
              <a:rPr lang="en-US" sz="1400" dirty="0">
                <a:solidFill>
                  <a:schemeClr val="bg1"/>
                </a:solidFill>
              </a:rPr>
              <a:t>Eric Sweeten</a:t>
            </a:r>
          </a:p>
          <a:p>
            <a:r>
              <a:rPr lang="en-US" sz="1400" dirty="0">
                <a:solidFill>
                  <a:schemeClr val="bg1"/>
                </a:solidFill>
              </a:rPr>
              <a:t>Edward Kennedy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6759DD-625C-B7DE-E9FB-ACADC51B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332" y="-70338"/>
            <a:ext cx="12552485" cy="705143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84A6D-DDA6-DC26-77AC-6CC8E9BC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30" y="1536007"/>
            <a:ext cx="2918345" cy="30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883" y="1196238"/>
            <a:ext cx="5099392" cy="1508484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Web technologies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BEFCB-C2E8-4F6F-B4E4-FDD52E20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78759-3A2F-49C4-A46E-BF94133C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C6C41-3BBF-4721-A0AE-9007E992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0D2FB-8722-524A-54A4-923EAB76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26" y="2885714"/>
            <a:ext cx="972589" cy="1215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4E42D-6516-B923-A862-B054C95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702" y="2815750"/>
            <a:ext cx="1126349" cy="1259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34A69-BFB7-68FC-E9D1-642ED90F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515" y="2823637"/>
            <a:ext cx="972589" cy="1221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C7D1-3F01-E43D-215F-65861CDF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992" y="3022160"/>
            <a:ext cx="1165188" cy="925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D1CDC-7AD9-DE21-1875-8EF26C12D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20" y="823126"/>
            <a:ext cx="5772183" cy="4790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3289F-3E10-BB3D-B28A-84032D91B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631" y="4282441"/>
            <a:ext cx="2074683" cy="21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9" y="959112"/>
            <a:ext cx="9725026" cy="883351"/>
          </a:xfrm>
        </p:spPr>
        <p:txBody>
          <a:bodyPr/>
          <a:lstStyle/>
          <a:p>
            <a:r>
              <a:rPr lang="en-ZA" dirty="0"/>
              <a:t>Web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51265" y="3505829"/>
            <a:ext cx="2743200" cy="45720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265" y="3907106"/>
            <a:ext cx="2743200" cy="1039697"/>
          </a:xfrm>
        </p:spPr>
        <p:txBody>
          <a:bodyPr/>
          <a:lstStyle/>
          <a:p>
            <a:r>
              <a:rPr lang="en-ZA" noProof="1"/>
              <a:t>8-Bit Emporium’s web page structure is built on an HTML backbone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3486" y="3525599"/>
            <a:ext cx="2743200" cy="45720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CSS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1138826"/>
          </a:xfrm>
        </p:spPr>
        <p:txBody>
          <a:bodyPr/>
          <a:lstStyle/>
          <a:p>
            <a:r>
              <a:rPr lang="en-ZA" noProof="1"/>
              <a:t>CSS is used to add a modern aesthetic to make the web page appealing!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26998" y="3525599"/>
            <a:ext cx="2743200" cy="45720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1832" y="3863456"/>
            <a:ext cx="2743200" cy="1249421"/>
          </a:xfrm>
        </p:spPr>
        <p:txBody>
          <a:bodyPr/>
          <a:lstStyle/>
          <a:p>
            <a:r>
              <a:rPr lang="en-ZA" noProof="1"/>
              <a:t>For a responsive web page design with mobile-first front end web page philosophy</a:t>
            </a:r>
          </a:p>
        </p:txBody>
      </p:sp>
      <p:sp>
        <p:nvSpPr>
          <p:cNvPr id="108" name="Date Placeholder 107">
            <a:extLst>
              <a:ext uri="{FF2B5EF4-FFF2-40B4-BE49-F238E27FC236}">
                <a16:creationId xmlns:a16="http://schemas.microsoft.com/office/drawing/2014/main" id="{148577B4-CE21-4375-A4AA-092E5994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9" name="Footer Placeholder 108">
            <a:extLst>
              <a:ext uri="{FF2B5EF4-FFF2-40B4-BE49-F238E27FC236}">
                <a16:creationId xmlns:a16="http://schemas.microsoft.com/office/drawing/2014/main" id="{A8872052-5F06-44A0-8D79-B5532E78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F98EDB96-3F54-4406-B894-1195695E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18969B-885C-5363-28FF-352508C8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07" y="2229147"/>
            <a:ext cx="972589" cy="12157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25B07E-EBE6-CB1B-F2E9-CD496589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91" y="2241704"/>
            <a:ext cx="972589" cy="12215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2846B0-E48F-C21C-077F-3450CC0C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331" y="2545649"/>
            <a:ext cx="1112533" cy="8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71615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Languages &amp;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67934" y="2352998"/>
            <a:ext cx="814871" cy="655956"/>
          </a:xfrm>
        </p:spPr>
        <p:txBody>
          <a:bodyPr/>
          <a:lstStyle/>
          <a:p>
            <a:r>
              <a:rPr lang="en-ZA" sz="2800" dirty="0">
                <a:solidFill>
                  <a:srgbClr val="FFFF00"/>
                </a:solidFill>
              </a:rPr>
              <a:t>C#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135" y="2793764"/>
            <a:ext cx="1919656" cy="8999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ZA" sz="1200" dirty="0"/>
              <a:t>API and MVC application building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22345" y="4300395"/>
            <a:ext cx="1145617" cy="565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800" noProof="1">
                <a:solidFill>
                  <a:srgbClr val="FFFF00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20135" y="4623797"/>
            <a:ext cx="2217980" cy="856019"/>
          </a:xfrm>
        </p:spPr>
        <p:txBody>
          <a:bodyPr/>
          <a:lstStyle/>
          <a:p>
            <a:pPr marL="0" indent="0">
              <a:buNone/>
            </a:pPr>
            <a:r>
              <a:rPr lang="en-US" sz="1200" noProof="1"/>
              <a:t>Database design </a:t>
            </a:r>
          </a:p>
          <a:p>
            <a:pPr marL="0" indent="0">
              <a:buNone/>
            </a:pPr>
            <a:r>
              <a:rPr lang="en-US" sz="1200" noProof="1"/>
              <a:t>Database structuring</a:t>
            </a:r>
            <a:endParaRPr lang="en-ZA" sz="1200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36317" y="2354919"/>
            <a:ext cx="3341546" cy="457200"/>
          </a:xfrm>
        </p:spPr>
        <p:txBody>
          <a:bodyPr/>
          <a:lstStyle/>
          <a:p>
            <a:r>
              <a:rPr lang="en-ZA" sz="2800" dirty="0">
                <a:solidFill>
                  <a:srgbClr val="FFFF00"/>
                </a:solidFill>
              </a:rPr>
              <a:t>Visual studios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86674" y="2696383"/>
            <a:ext cx="3272096" cy="1171730"/>
          </a:xfrm>
        </p:spPr>
        <p:txBody>
          <a:bodyPr/>
          <a:lstStyle/>
          <a:p>
            <a:pPr marL="0" indent="0">
              <a:buNone/>
            </a:pPr>
            <a:r>
              <a:rPr lang="en-ZA" sz="1200" dirty="0"/>
              <a:t>Primary tool where the bulk of our applications are made. </a:t>
            </a:r>
          </a:p>
          <a:p>
            <a:pPr marL="0" indent="0">
              <a:buNone/>
            </a:pPr>
            <a:r>
              <a:rPr lang="en-ZA" sz="1200" dirty="0"/>
              <a:t>Front-end to the API controllers.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1D4EAB4-6E8F-44AD-A635-F321DC94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3EC7D9-8DEA-4D02-9A04-30C73A63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6D5B665-A640-4C90-A812-51AFE038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4BC6D6-9F43-7649-4483-543A0F04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80" y="2478409"/>
            <a:ext cx="951258" cy="9838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11750-FEFF-542E-7CB4-8B581A61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80" y="4152432"/>
            <a:ext cx="1683623" cy="1258112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8F59CE-FD05-A759-628A-4771B05525B2}"/>
              </a:ext>
            </a:extLst>
          </p:cNvPr>
          <p:cNvSpPr txBox="1">
            <a:spLocks/>
          </p:cNvSpPr>
          <p:nvPr/>
        </p:nvSpPr>
        <p:spPr>
          <a:xfrm>
            <a:off x="7753901" y="4152432"/>
            <a:ext cx="3341546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800" dirty="0">
                <a:solidFill>
                  <a:srgbClr val="FFFF00"/>
                </a:solidFill>
              </a:rPr>
              <a:t>Studio code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1AE6DD8-F739-0CDC-872F-A88D395C08F7}"/>
              </a:ext>
            </a:extLst>
          </p:cNvPr>
          <p:cNvSpPr txBox="1">
            <a:spLocks/>
          </p:cNvSpPr>
          <p:nvPr/>
        </p:nvSpPr>
        <p:spPr>
          <a:xfrm>
            <a:off x="7771042" y="4481333"/>
            <a:ext cx="3272097" cy="1356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1200" dirty="0"/>
              <a:t>Initial stages of developing the front-end was done through Studio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ZA" sz="1200" dirty="0"/>
              <a:t>Wide variety of extensions available.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F523D2-9C56-7DFD-1808-E6098655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388" y="2685735"/>
            <a:ext cx="938093" cy="797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5B3FE-0904-71CF-BCE8-8DCB46DF6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70" y="4466762"/>
            <a:ext cx="836411" cy="797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F40373-3F71-EA26-6D3F-156375412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21" y="517574"/>
            <a:ext cx="1308482" cy="1367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39A866-D52E-55CD-9945-B306792D7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231" y="1503055"/>
            <a:ext cx="1092954" cy="10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37134"/>
          </a:xfrm>
        </p:spPr>
        <p:txBody>
          <a:bodyPr/>
          <a:lstStyle/>
          <a:p>
            <a:r>
              <a:rPr lang="en-US" dirty="0"/>
              <a:t>Expanded shopping experience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556802"/>
            <a:ext cx="4297679" cy="455295"/>
          </a:xfrm>
        </p:spPr>
        <p:txBody>
          <a:bodyPr/>
          <a:lstStyle/>
          <a:p>
            <a:r>
              <a:rPr lang="en-US" dirty="0"/>
              <a:t>Shopping feature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2381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ZA" noProof="1"/>
              <a:t>Better shopping functionality will be implemented as variety of titles are added to the shop</a:t>
            </a:r>
          </a:p>
          <a:p>
            <a:pPr marL="0" indent="0">
              <a:buNone/>
            </a:pPr>
            <a:endParaRPr lang="en-ZA" noProof="1"/>
          </a:p>
          <a:p>
            <a:pPr marL="0" indent="0">
              <a:buNone/>
            </a:pPr>
            <a:r>
              <a:rPr lang="en-ZA" noProof="1"/>
              <a:t>Security functionality to be expanded to cover a wider geographic locations to more merchants!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E3DFBE3A-6329-4424-BCE9-1661811C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8C12A0D-F4F0-42DA-9829-6FC87064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/>
          <a:p>
            <a:r>
              <a:rPr lang="en-US" dirty="0"/>
              <a:t>8-Bit Emporium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96E91-F686-14E3-8D47-F7969194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192" y="3866976"/>
            <a:ext cx="1701117" cy="1641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816BB7-091F-767D-3AE9-C1D4D968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1897355"/>
            <a:ext cx="3076382" cy="3210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3F3C46-ED4E-AE80-5B90-1500D5996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365" y="1617411"/>
            <a:ext cx="1368918" cy="13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552" y="1672242"/>
            <a:ext cx="3555609" cy="8247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3106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Slab"/>
              </a:rPr>
              <a:t>Avid gamer Eric Sweeten brought up the 8-Bit Emporium project with the idea of providing a place to foster a platform to engage in retro gaming. 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oboto Slab"/>
            </a:endParaRPr>
          </a:p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Slab"/>
              </a:rPr>
              <a:t>Alongside Diego, Edward, and Jacob, the 8-Bit Emporium team worked hard to create a brand new platform where anyone can reconnect and shop for retro videogame titles with competitive prices!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CDC2-CD20-4DB5-9E57-C77BD20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3610-5D4C-4D4E-9629-C65577BB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8-Bit Emporium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5E65-4915-4C63-8216-0ED593FF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8288" y="1626578"/>
            <a:ext cx="5486400" cy="12415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64D2DAE-0791-DB18-F7A3-5C38284B6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030" y="2679823"/>
            <a:ext cx="4622301" cy="2387600"/>
          </a:xfrm>
        </p:spPr>
        <p:txBody>
          <a:bodyPr/>
          <a:lstStyle/>
          <a:p>
            <a:r>
              <a:rPr lang="en-US" dirty="0"/>
              <a:t>Project by Team A – Cohort 23052022</a:t>
            </a:r>
          </a:p>
          <a:p>
            <a:endParaRPr lang="en-US" b="1" dirty="0"/>
          </a:p>
          <a:p>
            <a:r>
              <a:rPr lang="en-US" sz="1400" dirty="0">
                <a:solidFill>
                  <a:schemeClr val="bg1"/>
                </a:solidFill>
              </a:rPr>
              <a:t>Diego Ortiz </a:t>
            </a:r>
          </a:p>
          <a:p>
            <a:r>
              <a:rPr lang="en-US" sz="1400" dirty="0">
                <a:solidFill>
                  <a:schemeClr val="bg1"/>
                </a:solidFill>
              </a:rPr>
              <a:t>Jacob T. Linao</a:t>
            </a:r>
          </a:p>
          <a:p>
            <a:r>
              <a:rPr lang="en-US" sz="1400" dirty="0">
                <a:solidFill>
                  <a:schemeClr val="bg1"/>
                </a:solidFill>
              </a:rPr>
              <a:t>Eric Sweeten</a:t>
            </a:r>
          </a:p>
          <a:p>
            <a:r>
              <a:rPr lang="en-US" sz="1400" dirty="0">
                <a:solidFill>
                  <a:schemeClr val="bg1"/>
                </a:solidFill>
              </a:rPr>
              <a:t>Edward Kennedy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039" y="1717095"/>
            <a:ext cx="3304446" cy="787663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9900"/>
                </a:solidFill>
              </a:rPr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7040" y="2354777"/>
            <a:ext cx="5616820" cy="1816566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Slab"/>
              </a:rPr>
              <a:t>We are Team A of Revature's Cohort 23052022. This project aims to provide a conceptual platform for prospective retro gamers to purchase and engage with video games from the past!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64D06C77-08BF-4ABC-8656-21CAB4DF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5FA84566-6373-4E7B-AA6F-CA6C7346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C0890-C4A9-02CE-F071-DAF011A4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5" y="2225396"/>
            <a:ext cx="1651906" cy="1670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01C0-00C0-B4B9-3712-D929F5A9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74" y="3088678"/>
            <a:ext cx="1690100" cy="1670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9DE25-9F0D-3094-9AEC-A5361EFAF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33" y="1368918"/>
            <a:ext cx="1062661" cy="108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12BB8E-F5CB-9225-48D6-8AFF1FFEC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768" y="5404464"/>
            <a:ext cx="1368918" cy="136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62E92-AE70-AD30-0FD8-0D6250BA8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911" y="3592681"/>
            <a:ext cx="2233078" cy="23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818" y="871397"/>
            <a:ext cx="3234107" cy="787663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9900"/>
                </a:solidFill>
              </a:rPr>
              <a:t>ABOUT US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64D06C77-08BF-4ABC-8656-21CAB4DF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5FA84566-6373-4E7B-AA6F-CA6C7346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C0890-C4A9-02CE-F071-DAF011A4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5" y="2225396"/>
            <a:ext cx="1651906" cy="1670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9DE25-9F0D-3094-9AEC-A5361EFA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33" y="1368918"/>
            <a:ext cx="1062661" cy="108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12BB8E-F5CB-9225-48D6-8AFF1FFE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768" y="5404464"/>
            <a:ext cx="1368918" cy="1368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B1A7DD-2C6C-A069-49FA-48E6C4D62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550" y="1457366"/>
            <a:ext cx="7522474" cy="4143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0BA49A-1BAE-936C-389D-84B93C642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227" y="3041819"/>
            <a:ext cx="1800305" cy="17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6166AD-A781-44A0-8820-3DDA8854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401" y="3913764"/>
            <a:ext cx="2233078" cy="23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8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80312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Going Retro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Start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07975"/>
            <a:ext cx="3200400" cy="979079"/>
          </a:xfrm>
        </p:spPr>
        <p:txBody>
          <a:bodyPr>
            <a:noAutofit/>
          </a:bodyPr>
          <a:lstStyle/>
          <a:p>
            <a:r>
              <a:rPr lang="en-US" dirty="0"/>
              <a:t>Retro gaming is about reliving the nostalgia of our childhood memories and rediscovering the magic of what made video games great!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75805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Explore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29550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With 8-Bit Emporium's platform, you can explore a select variety of our featured retro game titles!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rankings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Weekly top titles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19438"/>
            <a:ext cx="3200400" cy="930532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6 games will become part of our featured titles based on weekly polls and user inputs and interactions!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Expansions!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Be immersed alongside a growing community of retro-gamers!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ACFBD1-CF18-4304-BC3A-FC464B0D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17D6B4-CFB8-4987-8B02-27797B68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D1CA5-AA7F-4214-8924-E9A00B4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709-10B2-BDB5-586D-68882833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36" y="669626"/>
            <a:ext cx="1619670" cy="1608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39D30-D120-F993-1717-61E7F434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69" y="2312160"/>
            <a:ext cx="1193834" cy="1170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77F24-1C5C-C52A-6C7D-C7A467BE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87" y="3716221"/>
            <a:ext cx="1493219" cy="14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2" y="904904"/>
            <a:ext cx="9124951" cy="923896"/>
          </a:xfrm>
        </p:spPr>
        <p:txBody>
          <a:bodyPr/>
          <a:lstStyle/>
          <a:p>
            <a:r>
              <a:rPr lang="en-US" dirty="0"/>
              <a:t>Dynamic Ranking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3384" y="2108138"/>
            <a:ext cx="3270738" cy="434048"/>
          </a:xfrm>
        </p:spPr>
        <p:txBody>
          <a:bodyPr/>
          <a:lstStyle/>
          <a:p>
            <a:r>
              <a:rPr lang="en-US" b="0" dirty="0"/>
              <a:t>User voted rankings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3385" y="2527569"/>
            <a:ext cx="3854512" cy="2569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ZA" sz="1400" noProof="1"/>
              <a:t>A dynamic user-centered ranking system will be part of 8-Bit Emporiums shopping experience where users can vote on retro titles and show up in the weekly top 6.</a:t>
            </a:r>
          </a:p>
          <a:p>
            <a:pPr marL="0" indent="0">
              <a:buNone/>
            </a:pPr>
            <a:endParaRPr lang="en-ZA" sz="1400" noProof="1"/>
          </a:p>
          <a:p>
            <a:pPr marL="0" indent="0">
              <a:buNone/>
            </a:pPr>
            <a:r>
              <a:rPr lang="en-ZA" sz="1400" noProof="1"/>
              <a:t>These top titles will offer exclusive collectibles and extra goodies that comes with the purchase!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E3DFBE3A-6329-4424-BCE9-1661811C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8C12A0D-F4F0-42DA-9829-6FC87064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/>
          <a:p>
            <a:r>
              <a:rPr lang="en-US" dirty="0"/>
              <a:t>8-Bit Emporium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93910-F1D3-99E4-BCBF-C7238836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776" y="1682741"/>
            <a:ext cx="6810502" cy="374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C6EB6B-C76D-31BD-54D5-34310399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89" y="1604035"/>
            <a:ext cx="1089097" cy="1136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A9EFF-C4F8-F439-699F-71AE1210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63" y="4354318"/>
            <a:ext cx="1716633" cy="1793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0346F-C00F-687C-9F43-6DA74D9A2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864" y="3009433"/>
            <a:ext cx="2659055" cy="3230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1F216F-FC71-5F7A-6C5E-3810D86E6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234" y="1452199"/>
            <a:ext cx="1062661" cy="1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71" y="898525"/>
            <a:ext cx="6800850" cy="1325880"/>
          </a:xfrm>
        </p:spPr>
        <p:txBody>
          <a:bodyPr/>
          <a:lstStyle/>
          <a:p>
            <a:r>
              <a:rPr lang="en-US" dirty="0"/>
              <a:t>Weekly top 6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803ED57-1A43-46A8-BC98-811CA2CD7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2592" y="2084832"/>
            <a:ext cx="3200400" cy="365760"/>
          </a:xfrm>
        </p:spPr>
        <p:txBody>
          <a:bodyPr/>
          <a:lstStyle/>
          <a:p>
            <a:r>
              <a:rPr lang="en-US" dirty="0"/>
              <a:t>Exploring retro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Our weekly top 6 will be titles with the most user traffic based on interactions, favorites, purchased, or weekly polls.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5DD7E283-D713-4AC9-9B8C-608BBA10A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8777" y="2084832"/>
            <a:ext cx="3200400" cy="365760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3965A28E-5CC3-459C-83AA-167F9F4CE0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4313" y="2454367"/>
            <a:ext cx="3200400" cy="1188720"/>
          </a:xfrm>
        </p:spPr>
        <p:txBody>
          <a:bodyPr/>
          <a:lstStyle/>
          <a:p>
            <a:r>
              <a:rPr lang="en-US" dirty="0"/>
              <a:t>The top 6 titles will have reduced prices based on competitive US market data.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C0199418-7058-49B4-86EA-CE4B3CCD4F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7760" y="3838956"/>
            <a:ext cx="3200400" cy="365760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C5A9125A-B202-417F-B5CA-681093F8A9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6149" y="4205145"/>
            <a:ext cx="3200400" cy="428451"/>
          </a:xfrm>
        </p:spPr>
        <p:txBody>
          <a:bodyPr/>
          <a:lstStyle/>
          <a:p>
            <a:r>
              <a:rPr lang="en-US" dirty="0"/>
              <a:t>All Ages!</a:t>
            </a:r>
          </a:p>
          <a:p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8B815D0D-0225-4E87-A49A-44A0850548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35924" y="3838956"/>
            <a:ext cx="3200400" cy="365760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E79D8DDE-4530-4049-9A8C-A811A2C5D1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02472"/>
            <a:ext cx="3200400" cy="1188720"/>
          </a:xfrm>
        </p:spPr>
        <p:txBody>
          <a:bodyPr/>
          <a:lstStyle/>
          <a:p>
            <a:r>
              <a:rPr lang="en-US" dirty="0"/>
              <a:t>No need to cross-check prices from other sources. 8-Bit Emporium is a hub that will do the work for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F2CB-D253-426E-B44A-B095AC43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A206-FA1A-4C14-B6FB-CD12350E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581BC4-B9C3-BC33-F0DE-90B637F3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21" y="636811"/>
            <a:ext cx="2929972" cy="30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Listed titles +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9900"/>
                </a:solidFill>
              </a:rPr>
              <a:t>Cross-Generation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45978"/>
            <a:ext cx="3200400" cy="118872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ZA" dirty="0"/>
              <a:t>8-Bit Emporium titles are not limited to one generation of consoles or genre of games. As soon as they are available, they will be up for purchase!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9900"/>
                </a:solidFill>
              </a:rPr>
              <a:t>Generation specific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29200"/>
            <a:ext cx="3200400" cy="1188720"/>
          </a:xfrm>
        </p:spPr>
        <p:txBody>
          <a:bodyPr/>
          <a:lstStyle/>
          <a:p>
            <a:r>
              <a:rPr lang="en-ZA" dirty="0"/>
              <a:t>Retro games are not immune to console exclusivity. 8-Bit Emporium allows users to tell whether a title is exclusive or not without any hassles.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664311"/>
            <a:ext cx="3200400" cy="365760"/>
          </a:xfrm>
        </p:spPr>
        <p:txBody>
          <a:bodyPr/>
          <a:lstStyle/>
          <a:p>
            <a:r>
              <a:rPr lang="en-US" b="0" dirty="0">
                <a:solidFill>
                  <a:srgbClr val="FF9900"/>
                </a:solidFill>
              </a:rPr>
              <a:t>Version availability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017068"/>
            <a:ext cx="3200400" cy="1435776"/>
          </a:xfrm>
        </p:spPr>
        <p:txBody>
          <a:bodyPr>
            <a:normAutofit fontScale="92500"/>
          </a:bodyPr>
          <a:lstStyle/>
          <a:p>
            <a:r>
              <a:rPr lang="en-ZA" dirty="0"/>
              <a:t>Different remakes and remasters blurs the line of what makes a title “retro” or not. For fans of game franchises, 8-Bit Emporium offers any version regardless whether it is a remake or remaster… 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664311"/>
            <a:ext cx="3200400" cy="365760"/>
          </a:xfrm>
        </p:spPr>
        <p:txBody>
          <a:bodyPr/>
          <a:lstStyle/>
          <a:p>
            <a:r>
              <a:rPr lang="en-ZA" b="0" dirty="0">
                <a:solidFill>
                  <a:srgbClr val="FF9900"/>
                </a:solidFill>
              </a:rPr>
              <a:t>AUTHENTIC</a:t>
            </a:r>
            <a:endParaRPr lang="en-US" b="0" dirty="0">
              <a:solidFill>
                <a:srgbClr val="FF9900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017068"/>
            <a:ext cx="3200400" cy="1143000"/>
          </a:xfrm>
        </p:spPr>
        <p:txBody>
          <a:bodyPr/>
          <a:lstStyle/>
          <a:p>
            <a:r>
              <a:rPr lang="en-ZA" dirty="0"/>
              <a:t>Titles are authentic, but of course if titles become available to play on emulators, 8-Bit Emporium allows offer the freedom to do so by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3FF72-DB34-4BB6-A010-93B275EE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13291-3BED-433C-95D4-9FD6E28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1C405-8245-F487-3D2E-8017390D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47" y="5113827"/>
            <a:ext cx="1411241" cy="903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05885-7D79-7E11-75F9-70CC630B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86" y="438641"/>
            <a:ext cx="1575561" cy="16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3" y="896111"/>
            <a:ext cx="8866311" cy="791523"/>
          </a:xfrm>
        </p:spPr>
        <p:txBody>
          <a:bodyPr>
            <a:normAutofit/>
          </a:bodyPr>
          <a:lstStyle/>
          <a:p>
            <a:r>
              <a:rPr lang="en-ZA" sz="3600" dirty="0"/>
              <a:t>supplementary 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15916" y="2274040"/>
            <a:ext cx="2312239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b="0" dirty="0">
                <a:solidFill>
                  <a:schemeClr val="bg1"/>
                </a:solidFill>
              </a:rPr>
              <a:t>Paint.NET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E7AB850C-6B59-47AE-8A29-9081F971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894" y="2624328"/>
            <a:ext cx="4654296" cy="435524"/>
          </a:xfrm>
        </p:spPr>
        <p:txBody>
          <a:bodyPr anchor="t" anchorCtr="0"/>
          <a:lstStyle/>
          <a:p>
            <a:r>
              <a:rPr lang="en-ZA" noProof="1"/>
              <a:t>Visuals and cosmetics asset creation</a:t>
            </a:r>
          </a:p>
          <a:p>
            <a:endParaRPr lang="en-ZA" dirty="0"/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EF8627AE-696F-4F7E-8860-C4555286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/>
          <a:p>
            <a:r>
              <a:rPr lang="en-US" dirty="0"/>
              <a:t>8-Bit Emporium – Project 2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6DAD0-FDFF-C1AE-AC7B-33FAD3CB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96" y="2203704"/>
            <a:ext cx="1285802" cy="1449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74216-5436-62F1-DBF6-2EA2AC91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44" y="3644675"/>
            <a:ext cx="2473180" cy="891771"/>
          </a:xfrm>
          <a:prstGeom prst="rect">
            <a:avLst/>
          </a:prstGeom>
        </p:spPr>
      </p:pic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66BDC8BF-FE50-04FD-ADA0-F937B006FDD2}"/>
              </a:ext>
            </a:extLst>
          </p:cNvPr>
          <p:cNvSpPr txBox="1">
            <a:spLocks/>
          </p:cNvSpPr>
          <p:nvPr/>
        </p:nvSpPr>
        <p:spPr>
          <a:xfrm>
            <a:off x="6887527" y="3808903"/>
            <a:ext cx="4654296" cy="9711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Scalable Vector Graphics for interactivity and screen-space readability</a:t>
            </a:r>
          </a:p>
          <a:p>
            <a:endParaRPr lang="en-ZA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FC65C6-2E60-7D8F-0540-494FC023302F}"/>
              </a:ext>
            </a:extLst>
          </p:cNvPr>
          <p:cNvSpPr txBox="1">
            <a:spLocks/>
          </p:cNvSpPr>
          <p:nvPr/>
        </p:nvSpPr>
        <p:spPr>
          <a:xfrm>
            <a:off x="1302241" y="3548838"/>
            <a:ext cx="2312239" cy="7858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0" dirty="0">
                <a:solidFill>
                  <a:schemeClr val="bg1"/>
                </a:solidFill>
              </a:rPr>
              <a:t>SVGator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D68822-0F82-617D-05F6-5C05DB788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34" y="5088208"/>
            <a:ext cx="2312239" cy="598462"/>
          </a:xfrm>
          <a:prstGeom prst="rect">
            <a:avLst/>
          </a:prstGeom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494F44B7-812E-7D0A-33B6-AC1CB23FF3EF}"/>
              </a:ext>
            </a:extLst>
          </p:cNvPr>
          <p:cNvSpPr txBox="1">
            <a:spLocks/>
          </p:cNvSpPr>
          <p:nvPr/>
        </p:nvSpPr>
        <p:spPr>
          <a:xfrm>
            <a:off x="1169792" y="4812737"/>
            <a:ext cx="3120859" cy="7858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0" dirty="0">
                <a:solidFill>
                  <a:schemeClr val="bg1"/>
                </a:solidFill>
              </a:rPr>
              <a:t>Font Awesome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3CBD54E9-C6E2-1019-6A61-0D604B957EF5}"/>
              </a:ext>
            </a:extLst>
          </p:cNvPr>
          <p:cNvSpPr txBox="1">
            <a:spLocks/>
          </p:cNvSpPr>
          <p:nvPr/>
        </p:nvSpPr>
        <p:spPr>
          <a:xfrm>
            <a:off x="6714023" y="5122852"/>
            <a:ext cx="4654296" cy="598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Pre-made fonts and other webpage necessities to save time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56" y="922488"/>
            <a:ext cx="9124951" cy="1325563"/>
          </a:xfrm>
        </p:spPr>
        <p:txBody>
          <a:bodyPr/>
          <a:lstStyle/>
          <a:p>
            <a:r>
              <a:rPr lang="en-US" dirty="0"/>
              <a:t>Web asset differences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Comparison to show importance of scalable vector graphics (SVGs)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73865" y="2140953"/>
            <a:ext cx="2180492" cy="455295"/>
          </a:xfrm>
        </p:spPr>
        <p:txBody>
          <a:bodyPr/>
          <a:lstStyle/>
          <a:p>
            <a:r>
              <a:rPr lang="en-US" b="0" dirty="0"/>
              <a:t>Without SVG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6875" y="2179183"/>
            <a:ext cx="1668458" cy="457200"/>
          </a:xfrm>
        </p:spPr>
        <p:txBody>
          <a:bodyPr/>
          <a:lstStyle/>
          <a:p>
            <a:r>
              <a:rPr lang="en-US" b="0" dirty="0"/>
              <a:t>With SVG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E9EBB125-3717-454C-B67A-6062EA38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99BD19A-6E75-40A9-B2F6-ACE9757F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/>
          <a:p>
            <a:r>
              <a:rPr lang="en-US" dirty="0"/>
              <a:t>8-Bit Emporium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6B5C6981-F34F-439A-B2E5-6227C925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3705E-EA58-DFCC-962F-80D6212B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75" y="2917403"/>
            <a:ext cx="7859241" cy="3380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57D62D-9DC2-E549-761A-9368F7BC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52" y="2529072"/>
            <a:ext cx="2286319" cy="1295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B34C0-711D-97DE-0D87-753FD873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31" y="2529071"/>
            <a:ext cx="228631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697</TotalTime>
  <Words>753</Words>
  <Application>Microsoft Office PowerPoint</Application>
  <PresentationFormat>Widescreen</PresentationFormat>
  <Paragraphs>131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Roboto Slab</vt:lpstr>
      <vt:lpstr>Office Theme</vt:lpstr>
      <vt:lpstr>8-Bit Emporium</vt:lpstr>
      <vt:lpstr>ABOUT US</vt:lpstr>
      <vt:lpstr>ABOUT US</vt:lpstr>
      <vt:lpstr>Going Retro</vt:lpstr>
      <vt:lpstr>Dynamic Ranking system</vt:lpstr>
      <vt:lpstr>Weekly top 6</vt:lpstr>
      <vt:lpstr>Listed titles +</vt:lpstr>
      <vt:lpstr>supplementary tools used</vt:lpstr>
      <vt:lpstr>Web asset differences</vt:lpstr>
      <vt:lpstr>Web technologies</vt:lpstr>
      <vt:lpstr>Web technologies</vt:lpstr>
      <vt:lpstr>Languages &amp; tools</vt:lpstr>
      <vt:lpstr>Expanded shopping experience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8-Bit Emporium</dc:title>
  <dc:creator>Jacob Linao</dc:creator>
  <cp:lastModifiedBy>Jacob Linao</cp:lastModifiedBy>
  <cp:revision>12</cp:revision>
  <dcterms:created xsi:type="dcterms:W3CDTF">2022-07-27T12:25:06Z</dcterms:created>
  <dcterms:modified xsi:type="dcterms:W3CDTF">2022-07-28T17:30:38Z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